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"/>
      <p:regular r:id="rId17"/>
    </p:embeddedFont>
    <p:embeddedFont>
      <p:font typeface="Fraunces"/>
      <p:regular r:id="rId18"/>
    </p:embeddedFont>
    <p:embeddedFont>
      <p:font typeface="Fraunces"/>
      <p:regular r:id="rId19"/>
    </p:embeddedFont>
    <p:embeddedFont>
      <p:font typeface="Fraunces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  <p:embeddedFont>
      <p:font typeface="Nobil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651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Hotel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9731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software solution designed to streamline hotel operations, enhance guest experiences, and increase profitability.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540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done by: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721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Haritha.R (192210406)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901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Afrina begum.M(192210431)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184" y="963573"/>
            <a:ext cx="6021229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Mobile App Integration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3184" y="1905952"/>
            <a:ext cx="771763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a seamless mobile experience with integrated mobile app features for enhanced guest interaction and operational efficiency.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3184" y="3016568"/>
            <a:ext cx="458510" cy="458510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866180" y="3092887"/>
            <a:ext cx="15251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75410" y="3016568"/>
            <a:ext cx="272879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Mobile Check-In/Out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75410" y="3457337"/>
            <a:ext cx="3094792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Guests can check-in and out directly through the mobile app, eliminating queues and streamlining the process.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3918" y="3016568"/>
            <a:ext cx="458510" cy="458510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4803219" y="3092887"/>
            <a:ext cx="19978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336143" y="3016568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Concierge Services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36143" y="3457337"/>
            <a:ext cx="3094792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Guests can request services like room service, wake-up calls, and local recommendations through the app.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3184" y="5194697"/>
            <a:ext cx="458510" cy="458510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850106" y="5271016"/>
            <a:ext cx="18466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375410" y="5194697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Guest Feedback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375410" y="5635466"/>
            <a:ext cx="3094792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Guests can provide real-time feedback on their stay, enabling the hotel to address issues promptly and improve services.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673918" y="5194697"/>
            <a:ext cx="458510" cy="458510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8" name="Text 15"/>
          <p:cNvSpPr/>
          <p:nvPr/>
        </p:nvSpPr>
        <p:spPr>
          <a:xfrm>
            <a:off x="4799290" y="5271016"/>
            <a:ext cx="20776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5336143" y="5194697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Mobile Payment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5336143" y="5635466"/>
            <a:ext cx="3094792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Guests can make payments securely through the app, simplifying the checkout process and providing convenient payment options.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299" y="642699"/>
            <a:ext cx="5100042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Overview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0299" y="1586270"/>
            <a:ext cx="7716202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Hotel Management System (HMS) provides a centralized platform for managing all aspects of hotel operations, from reservations to guest services to financial reporting.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0299" y="3023830"/>
            <a:ext cx="458986" cy="458986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6353413" y="3100268"/>
            <a:ext cx="15263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863239" y="3023830"/>
            <a:ext cx="265390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Increased Efficiency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863239" y="3464957"/>
            <a:ext cx="3093244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 tasks, improve communication, and reduce manual errors, leading to streamlined operations.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0437" y="3023830"/>
            <a:ext cx="458986" cy="458986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10289977" y="3100268"/>
            <a:ext cx="19990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823377" y="3023830"/>
            <a:ext cx="3093244" cy="637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Enhanced Guest Experience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823377" y="3783687"/>
            <a:ext cx="3093244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services, seamless check-in/out, and 24/7 support contribute to a positive guest experience.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0299" y="5522000"/>
            <a:ext cx="458986" cy="458986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6337340" y="5598438"/>
            <a:ext cx="18478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863239" y="5522000"/>
            <a:ext cx="2734151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Data-Driven Insights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863239" y="5963126"/>
            <a:ext cx="3093244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reports and analytics provide valuable insights into hotel performance and identify areas for improvement.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0160437" y="5522000"/>
            <a:ext cx="458986" cy="458986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18" name="Text 15"/>
          <p:cNvSpPr/>
          <p:nvPr/>
        </p:nvSpPr>
        <p:spPr>
          <a:xfrm>
            <a:off x="10285928" y="5598438"/>
            <a:ext cx="20788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0823377" y="5522000"/>
            <a:ext cx="3093244" cy="637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Scalability and Flexibility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0823377" y="6281857"/>
            <a:ext cx="3093244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system can be customized to meet the specific needs of any hotel, regardless of size or type.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Hotel Management System offers a comprehensive suite of features designed to optimize hotel operations.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0024"/>
            <a:ext cx="3829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Reservations Management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116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Online booking, room availability tracking, reservation confirmations, and guest communication.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Guest Profiles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Centralized database for guest information, preferences, and past stays, enabling personalized services.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002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Housekeeping and Maintenance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9354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Room status tracking, maintenance requests, and automated cleaning schedules for efficient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852" y="694730"/>
            <a:ext cx="6726555" cy="647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Reservation Management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852" y="1652588"/>
            <a:ext cx="769429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system simplifies the reservation process, allowing guests to book online, manage their reservations, and communicate with the hotel.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24057" y="2547938"/>
            <a:ext cx="22860" cy="4986814"/>
          </a:xfrm>
          <a:prstGeom prst="roundRect">
            <a:avLst>
              <a:gd name="adj" fmla="val 8153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1245572" y="3002280"/>
            <a:ext cx="724852" cy="22860"/>
          </a:xfrm>
          <a:prstGeom prst="roundRect">
            <a:avLst>
              <a:gd name="adj" fmla="val 815368"/>
            </a:avLst>
          </a:prstGeom>
          <a:solidFill>
            <a:srgbClr val="CED9CE"/>
          </a:solidFill>
          <a:ln/>
        </p:spPr>
      </p:sp>
      <p:sp>
        <p:nvSpPr>
          <p:cNvPr id="7" name="Shape 4"/>
          <p:cNvSpPr/>
          <p:nvPr/>
        </p:nvSpPr>
        <p:spPr>
          <a:xfrm>
            <a:off x="802541" y="2780824"/>
            <a:ext cx="465892" cy="465892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957917" y="2858453"/>
            <a:ext cx="155019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74438" y="2754987"/>
            <a:ext cx="299680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Online Booking Engine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174438" y="3202662"/>
            <a:ext cx="624470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Guests can book rooms directly through the hotel website, with real-time availability updates.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45572" y="4733568"/>
            <a:ext cx="724852" cy="22860"/>
          </a:xfrm>
          <a:prstGeom prst="roundRect">
            <a:avLst>
              <a:gd name="adj" fmla="val 815368"/>
            </a:avLst>
          </a:prstGeom>
          <a:solidFill>
            <a:srgbClr val="CED9CE"/>
          </a:solidFill>
          <a:ln/>
        </p:spPr>
      </p:sp>
      <p:sp>
        <p:nvSpPr>
          <p:cNvPr id="12" name="Shape 9"/>
          <p:cNvSpPr/>
          <p:nvPr/>
        </p:nvSpPr>
        <p:spPr>
          <a:xfrm>
            <a:off x="802541" y="4512112"/>
            <a:ext cx="465892" cy="465892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933986" y="4589740"/>
            <a:ext cx="20300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74438" y="4486275"/>
            <a:ext cx="3363397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Reservation Management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174438" y="4933950"/>
            <a:ext cx="624470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Hotel staff can easily manage reservations, assign rooms, track guest details, and manage cancellations.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45572" y="6464856"/>
            <a:ext cx="724852" cy="22860"/>
          </a:xfrm>
          <a:prstGeom prst="roundRect">
            <a:avLst>
              <a:gd name="adj" fmla="val 815368"/>
            </a:avLst>
          </a:prstGeom>
          <a:solidFill>
            <a:srgbClr val="CED9CE"/>
          </a:solidFill>
          <a:ln/>
        </p:spPr>
      </p:sp>
      <p:sp>
        <p:nvSpPr>
          <p:cNvPr id="17" name="Shape 14"/>
          <p:cNvSpPr/>
          <p:nvPr/>
        </p:nvSpPr>
        <p:spPr>
          <a:xfrm>
            <a:off x="802541" y="6243399"/>
            <a:ext cx="465892" cy="465892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8" name="Text 15"/>
          <p:cNvSpPr/>
          <p:nvPr/>
        </p:nvSpPr>
        <p:spPr>
          <a:xfrm>
            <a:off x="941606" y="6321028"/>
            <a:ext cx="187643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174438" y="6217563"/>
            <a:ext cx="2932867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Guest Communication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2174438" y="6665238"/>
            <a:ext cx="624470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confirmation emails, pre-arrival questionnaires, and guest communication tools enhance guest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593527"/>
            <a:ext cx="5395793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Guest Profiles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41732" y="1591747"/>
            <a:ext cx="76333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detailed guest profiles that capture essential information, preferences, and past stay history for personalized service.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41732" y="2525078"/>
            <a:ext cx="3708797" cy="3306961"/>
          </a:xfrm>
          <a:prstGeom prst="roundRect">
            <a:avLst>
              <a:gd name="adj" fmla="val 5874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6457474" y="2740819"/>
            <a:ext cx="3277314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Personalized Recommendations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57474" y="3544610"/>
            <a:ext cx="3277314" cy="2071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tailored recommendations based on guest preferences, such as room upgrades, dining suggestions, and activity options.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271" y="2525078"/>
            <a:ext cx="3708797" cy="3306961"/>
          </a:xfrm>
          <a:prstGeom prst="roundRect">
            <a:avLst>
              <a:gd name="adj" fmla="val 5874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382012" y="2740819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82012" y="3207425"/>
            <a:ext cx="3277314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guest loyalty points, provide exclusive offers, and foster repeat business through personalized rewards.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41732" y="6047780"/>
            <a:ext cx="7633335" cy="1588651"/>
          </a:xfrm>
          <a:prstGeom prst="roundRect">
            <a:avLst>
              <a:gd name="adj" fmla="val 12228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6457474" y="6263521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Guest History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57474" y="6730127"/>
            <a:ext cx="7201853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 past stay details, including guest requests, preferences, and feedback for improved service and future planning.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944" y="544473"/>
            <a:ext cx="7758113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Housekeeping and Maintenance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944" y="2078950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housekeeping tasks, track room status, and streamline maintenance requests for efficient hotel operations.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4" y="2935010"/>
            <a:ext cx="990005" cy="15840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9890" y="3133011"/>
            <a:ext cx="280439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Room Status Tracking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979890" y="3561040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updates on room status, such as clean, dirty, occupied, or out of order.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4519017"/>
            <a:ext cx="990005" cy="15840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9890" y="4717018"/>
            <a:ext cx="439781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Maintenance Request Management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979890" y="5145048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Guests can easily submit maintenance requests through the system, and staff can track and manage requests efficiently.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4" y="6103025"/>
            <a:ext cx="990005" cy="15840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9890" y="6301026"/>
            <a:ext cx="389001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Automated Cleaning Schedules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979890" y="6729055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 cleaning schedules based on room occupancy and guest preferences.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610" y="673298"/>
            <a:ext cx="6068378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Reporting and Analytics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9610" y="1584484"/>
            <a:ext cx="7764780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valuable insights into hotel performance with comprehensive reporting and analytics tools.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89610" y="2436614"/>
            <a:ext cx="7764780" cy="5119687"/>
          </a:xfrm>
          <a:prstGeom prst="roundRect">
            <a:avLst>
              <a:gd name="adj" fmla="val 34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7230" y="2444234"/>
            <a:ext cx="7749540" cy="11972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94159" y="2569964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Occupancy Rates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772739" y="2569964"/>
            <a:ext cx="3477101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daily, weekly, and monthly occupancy trends to optimize pricing and marketing strategies.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7230" y="3641527"/>
            <a:ext cx="7749540" cy="11972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94159" y="3767257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Revenue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772739" y="3767257"/>
            <a:ext cx="3477101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revenue streams, identify growth opportunities, and track profitability.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97230" y="4838819"/>
            <a:ext cx="7749540" cy="11972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894159" y="4964549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Guest Satisfaction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772739" y="4964549"/>
            <a:ext cx="3477101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guest feedback, identify areas for improvement, and enhance overall guest experience.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97230" y="6036112"/>
            <a:ext cx="7749540" cy="15125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94159" y="6161842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Operational Efficiency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4772739" y="6161842"/>
            <a:ext cx="3477101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staff productivity, analyze housekeeping and maintenance performance, and identify areas for optimization.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566738"/>
            <a:ext cx="6122789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Inventory Management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0447" y="1518761"/>
            <a:ext cx="770310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hotel inventory effectively, from amenities to linens to food and beverage supplies.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7" y="2408992"/>
            <a:ext cx="514588" cy="514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0447" y="3129439"/>
            <a:ext cx="260330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Real-Time Tracking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20447" y="3574494"/>
            <a:ext cx="369712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inventory levels in real-time, ensuring sufficient stock and preventing shortages.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05" y="2408992"/>
            <a:ext cx="514588" cy="514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6305" y="3129439"/>
            <a:ext cx="271355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Automated Ordering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4726305" y="3574494"/>
            <a:ext cx="3697248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reorder points and trigger automated orders when inventory levels reach a predetermined threshold.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7" y="5509379"/>
            <a:ext cx="514588" cy="5145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0447" y="6229826"/>
            <a:ext cx="287774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Supplier Management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20447" y="6674882"/>
            <a:ext cx="369712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relationships with suppliers, track purchase orders, and negotiate favorable pricing.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305" y="5509379"/>
            <a:ext cx="514588" cy="514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26305" y="622982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Inventory Audits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4726305" y="6674882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Regularly audit inventory levels to ensure accuracy and identify potential discrepancies.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83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Staff Scheduling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00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 staff scheduling, optimize labor costs, and improve staff management with our efficient scheduling tools.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18780"/>
            <a:ext cx="4120753" cy="2546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449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Shift Scheduling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3943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and manage employee shifts, assign roles, and ensure adequate staff coverage.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18780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449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Team Management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5939552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Coordinate schedules across departments and ensure efficient communication among staff members.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18780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449014"/>
            <a:ext cx="3439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Real-Time Notifications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93943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Alert staff members about schedule changes, time-off requests, and important announcements.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2024-09-23T04:47:43Z</dcterms:created>
  <dcterms:modified xsi:type="dcterms:W3CDTF">2024-09-23T04:47:43Z</dcterms:modified>
</cp:coreProperties>
</file>